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7" r:id="rId2"/>
    <p:sldMasterId id="2147483709" r:id="rId3"/>
    <p:sldMasterId id="2147483722" r:id="rId4"/>
    <p:sldMasterId id="2147483684" r:id="rId5"/>
  </p:sldMasterIdLst>
  <p:handoutMasterIdLst>
    <p:handoutMasterId r:id="rId18"/>
  </p:handoutMasterIdLst>
  <p:sldIdLst>
    <p:sldId id="256" r:id="rId6"/>
    <p:sldId id="257" r:id="rId7"/>
    <p:sldId id="258" r:id="rId8"/>
    <p:sldId id="260" r:id="rId9"/>
    <p:sldId id="286" r:id="rId10"/>
    <p:sldId id="289" r:id="rId11"/>
    <p:sldId id="301" r:id="rId12"/>
    <p:sldId id="302" r:id="rId13"/>
    <p:sldId id="282" r:id="rId14"/>
    <p:sldId id="284" r:id="rId15"/>
    <p:sldId id="287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8"/>
    <p:restoredTop sz="94675"/>
  </p:normalViewPr>
  <p:slideViewPr>
    <p:cSldViewPr snapToGrid="0" snapToObjects="1">
      <p:cViewPr varScale="1">
        <p:scale>
          <a:sx n="73" d="100"/>
          <a:sy n="73" d="100"/>
        </p:scale>
        <p:origin x="20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1152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835597-0ED9-D24F-B1D8-2CF385B516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F66AF-912E-2144-AA48-0552312D02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4930-E2EB-5E41-8430-3F4EB5F2F3F2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89CC1-D99E-F643-B3E3-F31F05FA88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FDCAB-E5F9-2F4A-B248-9B7CEB9929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8022C-D767-894E-B26E-3D8D434DD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28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9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A8C6-6C82-9040-B0D0-A9EB4021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B885C-769D-9F4E-AAB6-CA088082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CCEF3-BD0A-2E46-AABC-364BDB27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6CFA2-DBB7-A248-9774-8E0F4B49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0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BC90-D8EC-D545-85A7-EA7CA2A48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4F8D8-74FF-6240-B369-CC0A11BA7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37B88-2550-1045-9061-70396EF8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BBB4A-1501-A44E-AD15-510ED533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4B42E-2F43-9E4C-94C0-6C155ECD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848-1757-3F49-ABA0-AE06B46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5BD-1B5C-064E-BE9F-5A29630F3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49A1F-D7B2-9842-89B8-CF8DAF03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3D5FF-D5E6-F442-B5B2-C1C880D9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49EA1-11DF-A741-A1E9-CBA7A91B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E444-7DF9-964C-878F-1DAD4F57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6FCDE-4580-6848-A19A-49C582ABC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FF20F-3028-9249-906F-C13454D1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FC4B3-2B3E-2744-A1C7-2B707BE5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C974-B2D2-AE47-8E7F-9505C7B0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4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3D84-E4D4-A042-8CC9-C51C540F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5059-862B-EB42-949D-6033AA3A3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F0621-171C-1C4B-B909-465842E66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EC97F-57C6-C645-8280-80F70FD5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EE9F3-50E4-624C-8B40-FB4C4ABD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CABA0-CC99-6746-A1A7-AB613EB0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6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5112-B233-1743-95CD-A1DC6767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F9CEF-5E34-DB44-892B-1DC4A6CD4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5642F-C00D-954E-908B-CAADC4A93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4AA53-A347-EE4C-97F5-84ACD934E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CF5A1-E3DB-F44F-9930-B655D350F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D6C49-6BD3-4E47-B8A2-885D3A27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61EDF-A012-3343-BDB2-B059E321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C59D-D050-0E4D-8200-78BB08D4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1968-149E-444A-8477-3E8DFA98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8AE52-A470-904E-BEE2-3566C225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063DB-36E1-F343-A66C-29E31618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23CEC-D175-F840-8895-F6A30B46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56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3C7C5-D4B5-6E47-A7F1-43EF3D8B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4CAC2-11D4-5D4B-987F-022C244D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6FAA8-CCB6-3544-B828-683AFC0C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1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12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806C-23AF-6145-B773-92762A97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5051-2CD3-8345-8844-9085074F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982A2-62A5-6F44-978C-0C275FA6C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66D3C-2BF1-8E46-88A8-C686578C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6F955-E373-AB4B-94C6-FDD9952F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4D7EA-6ED3-5842-BC9E-EA48AE56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5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3A29-4284-1749-8C06-C13B8207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40FAD-957F-3548-B046-5F8DC8452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A772E-3FAB-024D-BB4B-7DC6E1CC4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91DD3-9C45-5D41-A77F-A0A02A22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FA213-FA23-D145-9516-67789D7D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E581F-A756-954B-921A-4BFB554E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9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2132-33D3-1045-ADFD-CB77CC63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7C177-A8B8-0C41-8250-91B1ED4E7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F0AE5-55EF-D940-9854-D18B7715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28A48-54AA-574C-83C2-9E2C14FE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19F80-22DC-0A4E-8AB6-E727FB03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F8731-089B-0347-BEA8-A3A28F504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76C34-DA85-3B4F-B476-3174DAD52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B62E-1CF6-DF4D-8C10-60AB5EC5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E33B-EB41-A44D-BC9C-730DCC39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9CCD3-B49E-9F4F-BB4B-CBAEF1C2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66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E2EA-552B-EF40-9FEA-96B824726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248F7-25D1-7642-84D2-F4F82D6FD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A8D5-B807-8342-A96F-F58FDF3C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42EB-32A4-0643-948C-4290FDB8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6F3C6-E045-8E4C-9C6D-7DF999F8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B25F-0319-9D4F-900F-F52BBB10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2E58-8F0D-744F-A21F-3AC8A38EE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8855-0AFE-6546-B343-D01B6756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C165A-5F23-C245-91D5-5277F9DE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32B44-F14C-A641-B5BC-A227CC36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7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D2B4-02CB-A44B-A235-68E1762D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22186-DAB9-3843-87E6-429DDE5B1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5E71-B415-304A-8B05-516EB251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27079-067A-4D4A-A940-198177A4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0F06E-2EE8-6145-9188-4D512C51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7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E488-B720-3247-848F-7AAC19E6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1445-E0D4-FB4F-A724-52E36DB51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9387B-3C5E-1F49-A32F-57D8BCC57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27EE9-600C-BC44-9686-6167DFC2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B96F0-4C9D-244E-BD05-0C2F347D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D24D3-D2DA-6741-960E-CB2D9824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3335-74E6-AE40-B79D-C5EDA380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9853-3794-0B4E-9B99-F5B89F39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41C46-9E17-3B4E-923B-03430678A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7B78D-E1F5-C045-9662-F94BDB623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BD6BC-3F39-8E47-819F-607A6C932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FAC48-1881-A146-B442-FF79B755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08EB2-2F4E-4348-BB32-B59D9A21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B5526-8341-9840-BD9C-E9E08D91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1479-2997-6B44-BDFC-7C4A320B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49782-AD4A-6C41-8C8D-990099F6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BB4E1-2853-2848-810B-3462F000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F521C-BBB4-FA41-A6FF-BD50F882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0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84EE4-4293-B248-BCAD-1C85ADA9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0E6B3-7F65-9441-88FC-C0DE21FB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0AA9A-6FD4-444C-948C-200A450D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64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A72A-F26A-684F-A737-8B9CF36E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4758E-CC76-E044-8010-DFB780DB7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2AA3A-2C7C-EF4F-A0DC-A1B86B497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541BA-E0BF-FB4A-A7DD-BE41C0BB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66FC3-855E-4F4E-802C-E0F77B4A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1C8C6-B134-FC43-BF19-D8A17530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8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D8F-A698-8543-9383-03A94CDA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0254D-240C-254A-BD97-2F4E2D8DE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2420B-C340-4542-9D9F-7FBA600F4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7DF0E-4D71-454B-B51A-B2A89336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A22EA-C141-9A47-8E69-C807AE4E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4BC84-18C4-AE42-93E1-A142CB06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1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DEFA-3A59-F24A-BC4C-A0E2301E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16528-A32B-7946-9E04-C9697ABDC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708D1-6E4A-0C46-A847-AA803642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02486-1B31-B543-B089-4F66CE49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1B2E2-EAD5-8945-8894-3045C7AF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1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35D1F-AF5C-764B-8D05-CE12B3235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1A8E7-C2F2-D14D-AD89-D81EE9351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2DC3F-D402-EA41-8865-4557242C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CF59-5516-F946-8E60-787C39D7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9EF6-1023-A047-8285-24580592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69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FC86-901D-5F42-9D7A-D75DC361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EE797-0D18-DA41-99FC-88BB8E53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3F2FC-B6E5-8F43-A762-F184C9AE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03687-BD65-984A-BED9-47D2DA4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6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1F65-536E-DD41-927F-55E011AC1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9C918-FFAC-B943-B7CD-B5686AD68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F92A-FA94-5146-BA5D-73788E85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7017-E98A-314B-8184-9CB46704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89EC1-CF7A-EB4B-B859-CEBDE3CF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EBE7-BB58-8C47-986F-F185EC56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BFA66-AAA4-124B-86F5-9F6BC536A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FC33D-9542-1843-A60E-031D1A85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13EE3-3210-6C48-B515-81602C9E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C15B6-C198-4E48-8C3B-F8197D1E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2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2185-1652-FE4D-ACFF-B377EAC6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028CE-B819-E447-A471-6ACF47D4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11C22-1CC2-9A47-A433-8DBA652D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48B70-C107-E34A-8F63-31CD83EB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ECDD1-7BB8-784B-BA61-6867999F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0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BF43-976A-3043-95CB-93E631E1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40C3-A4CA-4540-A963-796490D04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46D29-B71B-2148-9FEB-8458B3344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7A0BA-228E-A04D-ACA4-CB4CE178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4EBC2-DDEE-F74D-93F5-80E60982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4C485-9EC8-A340-9514-86C537C5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0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93B9-65D6-F942-BE5C-81FF652B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71117-5485-A34F-9CD0-DA47B0657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279C4-32C2-A341-A2CC-6C8F6326E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5D284-A427-1949-80E9-8F55E1866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6A858-85E8-B245-94BE-3E3256465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4061D-1021-9A42-AD7A-7911E0B4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F6A9C-569B-BD41-87CD-EBB0A91C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5800B-EC26-904B-B3CB-9D22AF88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8987-AF6D-8A46-B46E-9E77059A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F6E1E-5EAE-5844-AD4F-DCC5575B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ACBFF-6399-4145-B067-047DC950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2D3C4-A2C7-CE46-B182-1777D6D9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0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3612C-E527-BF41-A8D5-65B4AD7A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007E1-FFC9-0543-BA47-167AF2C1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820A5-F45B-ED4A-87C9-59234642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96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8CAC-7033-1844-8DA2-92322BDC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9A021-704D-DF46-AAF1-0AC71ABD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4C536-BC15-D149-BC98-6A18F8B08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ED5ED-235B-9044-B02C-AE46949A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B66B1-53FC-B140-80D6-C7EA1775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21526-C015-0947-88B9-641CE197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5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0A464-3097-A447-8880-5B17C7D8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9997E-BFC7-1647-B551-DAC3CE450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4B86B-86B8-C046-9C18-478A229E9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7DAB-317A-4444-BE6A-EFCEEDF7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10AF9-6512-FC43-B547-A8D62493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9D4E8-93BE-5544-B198-C2CB8FA0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77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B34D-E85F-5040-AA23-E4A85EDE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BDF34-ADD3-7043-B6E9-BEBE631A6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D293-EFD8-B545-81BE-601CC799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04CD7-C396-5A45-8611-3EEE096C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9C00-2814-7543-8846-BBCE4A38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6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F9974-302A-954F-9CF9-CE2F92430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8B728-3420-204C-AC2E-E92D43DA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3CBAA-9674-0847-88EC-F0647FE7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435D4-1F5F-824B-B0F0-639E4826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FCA94-C4C2-E34B-A2AB-ED9FD8C9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57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1703-5B51-0247-84F6-CC7BCBD1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B6214-A7F4-5047-90A4-96EC38CFE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3D098-FDF7-FB4D-9EE9-E9B8B93F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45AD7-A030-4849-8267-1969791B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5664C-1431-EB40-B076-2E061A81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4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23E3-12E0-5448-B5E9-EC0B93A0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A08F-062B-0A49-81A2-D35BC5D7A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0CD09-C5DB-C04C-8C32-002C346B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0C5A3-2424-BE45-94B8-9A241C7A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6AD64-E19C-F245-9670-2BC8FD2B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A84C-6497-DE41-9BBE-1783C13A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29F4E-50A0-9045-A219-67966BAF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5FF29-4DDE-CF49-BE81-F77BE72D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29F6A-3DD1-8248-AFE9-01D5C20C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402C-F78F-F04D-90D8-F04AEC90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6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50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7AD8-E364-EF4E-A096-11E3D295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0641-2B80-4345-9689-5DECA7E0C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147BF-0133-2947-912E-390D0B230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C5AA2-1946-D243-97D8-012753B4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B8870-874D-5546-ABA6-64DF9F36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F3DBE-09F2-FE41-B832-9E494E2F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1755-2CD7-DC4F-AE57-453E944E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29DCA-5314-7F48-8A10-B84560EE8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FA931-990D-4E47-A0CA-CDD6306C3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4CBB9-709E-DF43-9FF1-4B6EDDE25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2A1EF-34D7-8549-8CAF-E3F4A0DC7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18C76-6664-DD43-B77C-228EBEA3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84909-8C58-B245-9E1A-BC49446C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EBD2F-63D5-3649-B8AD-86190BB0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67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2948-6147-C54B-91B0-2824F7B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AAFD6-57C3-8045-AABE-3AC0181A8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DBA38-A8AF-D647-9447-6A1E4850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0EE8A-DE62-3E4F-ACAF-99C96915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AB819-6D39-C549-8D05-DE31717D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A032A-8565-1B43-9988-E97A7391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EF3B3-ABC6-B74F-B86F-7AC31181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1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D28F-8B81-4741-B9E4-7F51F905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119B-3972-9745-B30C-735940C12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30952-67E9-F443-9923-9D5341CC1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A1EC8-DB61-8344-B594-178A14FF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5F2CF-AAA7-CF43-8BBF-083AA4B1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A6F75-D4AC-3A4F-B63A-D6D7FC0D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59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434E-EFE3-A447-BC92-E42902EC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F49E8-B76B-CB48-89D3-E3C0DDEFD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1DFC6-50AC-E74C-8075-BC2347674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44687-2364-4C4E-A2AC-8213C43E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06348-E631-8741-9307-EC3FA98B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495D8-CE57-564F-B1DA-08233EA6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8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0E92-2B50-7448-8AA1-5A82012B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571C8-8C35-2940-BC5A-7F8EDFAC2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7ECE-B190-ED47-96E6-C92BDE58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F609F-A682-5A45-97B9-0171BF53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4AC93-E47F-4940-A18F-D703878E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99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5543-11E9-4C45-97FE-EC5D9F69B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3A6E9-4A68-B345-A452-FFCD48E1D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3B95-D438-6047-A879-178DD6EC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6F319-B596-3B45-8A9B-58A5D7BF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7DA7-71B1-4A49-BE8F-E25E3377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E4BB-130C-4B41-B1AA-137169C6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EBDFF-D899-D04F-851E-F2B8D667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8D12-5CAC-574C-BD43-82221F6CF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EF82-CE0B-C14A-9EC0-A73E4ACB412B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6649-BA88-DE4E-85A6-87C04E1A5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ED214-6C35-4448-8A8F-D92A0D38D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1998-D32D-9E4E-AF51-63531A0C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7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4038B9-91B4-7842-A68D-543096BA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5F7C1-1EF0-CB43-85C9-D751F31EB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C093-CE79-0C46-BE17-13E6012BC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6623-8694-3C4B-B8D2-34AC099CADF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1B540-2150-AE4F-91EE-1C7766511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C07CA-BF70-304D-ABBC-AD05CCA5E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A60E-627F-9B42-8200-8B3E422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AB687-7723-C34F-BCD4-A6521D54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0FB34-36E8-564E-9A82-EA003C19A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F1E0C-B4D3-AB4F-91AF-F1733C394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7BAE8-AE1D-1B41-8AD9-736E2D20B629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0E6C-F901-F24E-B35F-DAFD20199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E319D-0367-A24A-9CBB-3D79AA088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3A06-90A9-A348-BBA3-4B8C22CB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32753-9B44-534F-9C4A-4DB84DD7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D763F-F876-B34B-9DCC-223861DE2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AE03-4F3E-A347-91F1-01CE3ED50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45B8-5D07-DD48-AF8D-F42E4218214E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4F4E8-E9D0-004D-B20B-8DBBD8A1F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96EA8-AD10-2C41-9F7B-57DF5A03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7DD3-F02B-8B4C-98A0-8A600C46F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C829-722C-004F-923F-22208052F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Living Well through the Coronavirus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DD99C-03AB-8344-B96F-60DAA9B8F3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Tools and Strategies for Coping Effectively</a:t>
            </a:r>
          </a:p>
          <a:p>
            <a:r>
              <a:rPr lang="en-US" sz="2800" dirty="0"/>
              <a:t>Suzanne Burger, PsyD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151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554C-C55B-8043-B8D2-3DA24CAF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Down-regulating Activities/Resources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9489-BE93-3047-877E-86EAAF3D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Sensory Awareness (5-4-3-2-1) and </a:t>
            </a:r>
          </a:p>
          <a:p>
            <a:r>
              <a:rPr lang="en-US" dirty="0"/>
              <a:t>Grounding</a:t>
            </a:r>
          </a:p>
          <a:p>
            <a:r>
              <a:rPr lang="en-US" dirty="0"/>
              <a:t>Yoga</a:t>
            </a:r>
          </a:p>
          <a:p>
            <a:r>
              <a:rPr lang="en-US" dirty="0"/>
              <a:t>Breathwork (in for 4/hold for 4/out for 6-8)</a:t>
            </a:r>
          </a:p>
          <a:p>
            <a:r>
              <a:rPr lang="en-US" dirty="0"/>
              <a:t>Imagery/Visualization (work of </a:t>
            </a:r>
            <a:r>
              <a:rPr lang="en-US" dirty="0" err="1"/>
              <a:t>Belleruth</a:t>
            </a:r>
            <a:r>
              <a:rPr lang="en-US" dirty="0"/>
              <a:t> </a:t>
            </a:r>
            <a:r>
              <a:rPr lang="en-US" dirty="0" err="1"/>
              <a:t>Naparstek</a:t>
            </a:r>
            <a:r>
              <a:rPr lang="en-US" dirty="0"/>
              <a:t>)</a:t>
            </a:r>
          </a:p>
          <a:p>
            <a:r>
              <a:rPr lang="en-US" dirty="0"/>
              <a:t>Aerobic exercise (discharge excess energy)</a:t>
            </a:r>
          </a:p>
          <a:p>
            <a:r>
              <a:rPr lang="en-US" dirty="0"/>
              <a:t>Massage/Touch</a:t>
            </a:r>
          </a:p>
          <a:p>
            <a:r>
              <a:rPr lang="en-US" dirty="0"/>
              <a:t>Sex</a:t>
            </a:r>
          </a:p>
          <a:p>
            <a:r>
              <a:rPr lang="en-US" dirty="0"/>
              <a:t>Self-touch for support/containment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2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4631-91CE-F540-84EB-A73E1941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Down-Regulating Activities/Resources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48E5-6783-494C-AC29-D00C7915B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Nature/Walks/Hikes</a:t>
            </a:r>
          </a:p>
          <a:p>
            <a:r>
              <a:rPr lang="en-US" dirty="0"/>
              <a:t>Soothing Music</a:t>
            </a:r>
          </a:p>
          <a:p>
            <a:r>
              <a:rPr lang="en-US" dirty="0"/>
              <a:t>Reading poetry/fiction/biographies/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Pets</a:t>
            </a:r>
          </a:p>
          <a:p>
            <a:r>
              <a:rPr lang="en-US" dirty="0"/>
              <a:t>Hobbies (needlework, gardening,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r>
              <a:rPr lang="en-US" dirty="0"/>
              <a:t>Developing patience and compassion towards one’s own emotions</a:t>
            </a:r>
          </a:p>
          <a:p>
            <a:r>
              <a:rPr lang="en-US" dirty="0"/>
              <a:t>Meditation,  Prayer, Reiki</a:t>
            </a:r>
          </a:p>
          <a:p>
            <a:r>
              <a:rPr lang="en-US" dirty="0"/>
              <a:t>Social Engagement</a:t>
            </a:r>
          </a:p>
          <a:p>
            <a:r>
              <a:rPr lang="en-US" dirty="0"/>
              <a:t>Humor</a:t>
            </a:r>
          </a:p>
        </p:txBody>
      </p:sp>
    </p:spTree>
    <p:extLst>
      <p:ext uri="{BB962C8B-B14F-4D97-AF65-F5344CB8AC3E}">
        <p14:creationId xmlns:p14="http://schemas.microsoft.com/office/powerpoint/2010/main" val="370847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F47-2235-3E4B-B312-9E9399D1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Up-Regulating Activities/Resources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7AC7-B047-E94B-A311-0843DD41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Dance</a:t>
            </a:r>
          </a:p>
          <a:p>
            <a:r>
              <a:rPr lang="en-US" dirty="0"/>
              <a:t>Movement/Exercise</a:t>
            </a:r>
          </a:p>
          <a:p>
            <a:r>
              <a:rPr lang="en-US" dirty="0"/>
              <a:t>Up-tempo Music</a:t>
            </a:r>
          </a:p>
          <a:p>
            <a:r>
              <a:rPr lang="en-US" dirty="0"/>
              <a:t>Singing</a:t>
            </a:r>
          </a:p>
          <a:p>
            <a:r>
              <a:rPr lang="en-US" dirty="0"/>
              <a:t>Laughter</a:t>
            </a:r>
          </a:p>
          <a:p>
            <a:r>
              <a:rPr lang="en-US" dirty="0"/>
              <a:t>Social-engagement</a:t>
            </a:r>
          </a:p>
          <a:p>
            <a:r>
              <a:rPr lang="en-US" dirty="0"/>
              <a:t>Prosocial activity (volunteering, possibly remotely)</a:t>
            </a:r>
          </a:p>
          <a:p>
            <a:r>
              <a:rPr lang="en-US" dirty="0"/>
              <a:t>For IW, ongoing activism/letter-writing/postcards/preparations for fall campaign</a:t>
            </a:r>
          </a:p>
          <a:p>
            <a:r>
              <a:rPr lang="en-US" dirty="0"/>
              <a:t>Opportunities for creativity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1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79939-4E93-6840-B793-0A211FF32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96"/>
            <a:ext cx="10515600" cy="6551271"/>
          </a:xfrm>
        </p:spPr>
        <p:txBody>
          <a:bodyPr/>
          <a:lstStyle/>
          <a:p>
            <a:pPr algn="ctr" fontAlgn="base"/>
            <a:endParaRPr lang="en-US" b="0" i="0" dirty="0">
              <a:solidFill>
                <a:srgbClr val="666666"/>
              </a:solidFill>
              <a:effectLst/>
              <a:latin typeface="inherit"/>
            </a:endParaRPr>
          </a:p>
          <a:p>
            <a:pPr algn="ctr" fontAlgn="ctr"/>
            <a:r>
              <a:rPr lang="en-US" b="0" i="0" u="none" strike="noStrike" dirty="0">
                <a:solidFill>
                  <a:srgbClr val="FFFFFF"/>
                </a:solidFill>
                <a:effectLst/>
                <a:latin typeface="ddg-serp-icons"/>
              </a:rPr>
              <a:t>+</a:t>
            </a:r>
            <a:r>
              <a:rPr lang="en-US" b="1" i="0" dirty="0">
                <a:solidFill>
                  <a:srgbClr val="FFFFFF"/>
                </a:solidFill>
                <a:effectLst/>
                <a:latin typeface="inherit"/>
              </a:rPr>
              <a:t>545 × 413</a:t>
            </a:r>
            <a:endParaRPr lang="en-US" b="0" i="0" dirty="0">
              <a:solidFill>
                <a:srgbClr val="FFFFFF"/>
              </a:solidFill>
              <a:effectLst/>
              <a:latin typeface="inherit"/>
            </a:endParaRPr>
          </a:p>
          <a:p>
            <a:pPr algn="ctr" fontAlgn="t"/>
            <a:br>
              <a:rPr lang="en-US" b="0" i="0" dirty="0">
                <a:solidFill>
                  <a:srgbClr val="666666"/>
                </a:solidFill>
                <a:effectLst/>
                <a:latin typeface="DDG_ProximaNova"/>
              </a:rPr>
            </a:br>
            <a:endParaRPr lang="en-US" b="0" i="0" dirty="0">
              <a:solidFill>
                <a:srgbClr val="666666"/>
              </a:solidFill>
              <a:effectLst/>
              <a:latin typeface="DDG_ProximaNova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3DD2D-9F10-414E-B923-E625A78E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02" y="35036"/>
            <a:ext cx="9008963" cy="68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B5F58-3769-9645-9C6E-14B43AE9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90" y="0"/>
            <a:ext cx="9060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6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B6F869-3122-1245-A45A-F1314E022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5" y="82258"/>
            <a:ext cx="11926533" cy="67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2378-47D2-A247-838C-C9557A5A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Reactions/Emotions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D3DFF-D71E-C640-B72A-2AD4C35AF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Anxiety</a:t>
            </a:r>
          </a:p>
          <a:p>
            <a:r>
              <a:rPr lang="en-US" dirty="0"/>
              <a:t>Fear</a:t>
            </a:r>
          </a:p>
          <a:p>
            <a:r>
              <a:rPr lang="en-US" dirty="0"/>
              <a:t>Sadness ranging to Depression</a:t>
            </a:r>
          </a:p>
          <a:p>
            <a:r>
              <a:rPr lang="en-US" dirty="0"/>
              <a:t>Anger</a:t>
            </a:r>
          </a:p>
          <a:p>
            <a:r>
              <a:rPr lang="en-US" dirty="0"/>
              <a:t>Helplessness</a:t>
            </a:r>
          </a:p>
          <a:p>
            <a:r>
              <a:rPr lang="en-US" dirty="0"/>
              <a:t>Shame</a:t>
            </a:r>
          </a:p>
          <a:p>
            <a:r>
              <a:rPr lang="en-US" dirty="0"/>
              <a:t>Denial/Minimization</a:t>
            </a:r>
          </a:p>
          <a:p>
            <a:r>
              <a:rPr lang="en-US" dirty="0"/>
              <a:t>Activation of preexisting OCD or PTSD symptoms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Distinction between primary and </a:t>
            </a:r>
            <a:r>
              <a:rPr lang="en-US"/>
              <a:t>secondary 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6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81EC-570B-8645-909C-75A35786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A070-204D-F84C-B8F5-DC35D518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We are rarely in imminent, life or death danger!</a:t>
            </a:r>
          </a:p>
        </p:txBody>
      </p:sp>
    </p:spTree>
    <p:extLst>
      <p:ext uri="{BB962C8B-B14F-4D97-AF65-F5344CB8AC3E}">
        <p14:creationId xmlns:p14="http://schemas.microsoft.com/office/powerpoint/2010/main" val="417449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2939-C73B-594C-81A1-AD665635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19C2A-EBC2-F749-BC3A-2C9A3C37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We cannot change the cards we are dealt, just how we play the hand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You do have influence over how you respond to what is happening</a:t>
            </a:r>
          </a:p>
        </p:txBody>
      </p:sp>
    </p:spTree>
    <p:extLst>
      <p:ext uri="{BB962C8B-B14F-4D97-AF65-F5344CB8AC3E}">
        <p14:creationId xmlns:p14="http://schemas.microsoft.com/office/powerpoint/2010/main" val="332246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56A5-B300-944F-B13F-CF3E874F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15E4B4-B39D-B448-AFB0-41C79E364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661" y="60214"/>
            <a:ext cx="10046677" cy="6823369"/>
          </a:xfrm>
        </p:spPr>
      </p:pic>
    </p:spTree>
    <p:extLst>
      <p:ext uri="{BB962C8B-B14F-4D97-AF65-F5344CB8AC3E}">
        <p14:creationId xmlns:p14="http://schemas.microsoft.com/office/powerpoint/2010/main" val="364116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E6A1-6ACA-7A44-A919-77DCFB0B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64D96-4597-E042-9474-F8C74B86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Maintain structure/routine</a:t>
            </a:r>
          </a:p>
          <a:p>
            <a:r>
              <a:rPr lang="en-US" dirty="0"/>
              <a:t>Maintain healthy diet</a:t>
            </a:r>
          </a:p>
          <a:p>
            <a:r>
              <a:rPr lang="en-US" dirty="0"/>
              <a:t>Maintain good sleep habits</a:t>
            </a:r>
          </a:p>
          <a:p>
            <a:r>
              <a:rPr lang="en-US" dirty="0"/>
              <a:t>Maintain or increase fitness regimen </a:t>
            </a:r>
          </a:p>
          <a:p>
            <a:r>
              <a:rPr lang="en-US" dirty="0"/>
              <a:t>Get creative about social engagement: e.g. plan a Zoom gathering of friends</a:t>
            </a:r>
          </a:p>
          <a:p>
            <a:r>
              <a:rPr lang="en-US" dirty="0"/>
              <a:t>Touch when possible or self-touch otherwise</a:t>
            </a:r>
          </a:p>
          <a:p>
            <a:r>
              <a:rPr lang="en-US" dirty="0"/>
              <a:t>Reduce exposure to news/social media</a:t>
            </a:r>
          </a:p>
          <a:p>
            <a:r>
              <a:rPr lang="en-US" dirty="0"/>
              <a:t>Reframe containment as opportunity for “some day” or bucket list opportunities</a:t>
            </a:r>
          </a:p>
          <a:p>
            <a:r>
              <a:rPr lang="en-US" dirty="0"/>
              <a:t>Self-empowerment through gratitude practice and/or playing it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5980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291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DDG_ProximaNova</vt:lpstr>
      <vt:lpstr>ddg-serp-icons</vt:lpstr>
      <vt:lpstr>inherit</vt:lpstr>
      <vt:lpstr>Arial</vt:lpstr>
      <vt:lpstr>Calibri</vt:lpstr>
      <vt:lpstr>Calibri Light</vt:lpstr>
      <vt:lpstr>Rockwell</vt:lpstr>
      <vt:lpstr>Wingdings</vt:lpstr>
      <vt:lpstr>Atlas</vt:lpstr>
      <vt:lpstr>Custom Design</vt:lpstr>
      <vt:lpstr>1_Custom Design</vt:lpstr>
      <vt:lpstr>2_Custom Design</vt:lpstr>
      <vt:lpstr>Office Theme</vt:lpstr>
      <vt:lpstr>Living Well through the Coronavirus Pandemic</vt:lpstr>
      <vt:lpstr>PowerPoint Presentation</vt:lpstr>
      <vt:lpstr>PowerPoint Presentation</vt:lpstr>
      <vt:lpstr>PowerPoint Presentation</vt:lpstr>
      <vt:lpstr>Reactions/Emotions</vt:lpstr>
      <vt:lpstr>PowerPoint Presentation</vt:lpstr>
      <vt:lpstr>PowerPoint Presentation</vt:lpstr>
      <vt:lpstr>PowerPoint Presentation</vt:lpstr>
      <vt:lpstr>General Recommendations</vt:lpstr>
      <vt:lpstr>Down-regulating Activities/Resources</vt:lpstr>
      <vt:lpstr>Down-Regulating Activities/Resources</vt:lpstr>
      <vt:lpstr>Up-Regulating Activities/Resources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Well through the Coronavirus Pandemic</dc:title>
  <dc:creator>Suzanne Burger</dc:creator>
  <cp:lastModifiedBy>Suzanne Burger</cp:lastModifiedBy>
  <cp:revision>50</cp:revision>
  <dcterms:created xsi:type="dcterms:W3CDTF">2020-03-16T18:46:16Z</dcterms:created>
  <dcterms:modified xsi:type="dcterms:W3CDTF">2020-04-20T20:17:32Z</dcterms:modified>
</cp:coreProperties>
</file>